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07A0C-A266-478D-8D96-45CA07D1387B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23BC4-509B-442F-8663-486FBA4455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07A0C-A266-478D-8D96-45CA07D1387B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23BC4-509B-442F-8663-486FBA4455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07A0C-A266-478D-8D96-45CA07D1387B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23BC4-509B-442F-8663-486FBA4455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07A0C-A266-478D-8D96-45CA07D1387B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23BC4-509B-442F-8663-486FBA4455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07A0C-A266-478D-8D96-45CA07D1387B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23BC4-509B-442F-8663-486FBA4455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07A0C-A266-478D-8D96-45CA07D1387B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23BC4-509B-442F-8663-486FBA4455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07A0C-A266-478D-8D96-45CA07D1387B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23BC4-509B-442F-8663-486FBA4455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07A0C-A266-478D-8D96-45CA07D1387B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23BC4-509B-442F-8663-486FBA4455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07A0C-A266-478D-8D96-45CA07D1387B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23BC4-509B-442F-8663-486FBA4455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07A0C-A266-478D-8D96-45CA07D1387B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23BC4-509B-442F-8663-486FBA4455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07A0C-A266-478D-8D96-45CA07D1387B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23BC4-509B-442F-8663-486FBA4455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B07A0C-A266-478D-8D96-45CA07D1387B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823BC4-509B-442F-8663-486FBA44554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Documents%20and%20Settings\&#1059;&#1095;&#1080;&#1090;&#1077;&#1083;&#1100;\&#1056;&#1072;&#1073;&#1086;&#1095;&#1080;&#1081;%20&#1089;&#1090;&#1086;&#1083;\&#1048;&#1043;&#1056;&#1040;%20_%20&#1042;&#1054;&#1074;%20_%202014%20-%202015%20_%20&#1088;&#1072;&#1073;&#1086;&#1090;&#1072;\&#1055;&#1088;&#1077;&#1079;&#1077;&#1085;&#1090;&#1072;&#1094;&#1080;&#1103;%20&#1080;&#1075;&#1088;&#1099;%20_%20&#1042;&#1086;&#1081;&#1085;&#1072;%20&#1080;%20&#1084;&#1091;&#1079;&#1099;\&#1047;&#1040;&#1043;&#1051;&#1040;&#1042;&#1053;&#1040;&#1071;.ppt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15.</a:t>
            </a:r>
            <a:br>
              <a:rPr lang="en-US" b="1" dirty="0" smtClean="0"/>
            </a:br>
            <a:r>
              <a:rPr lang="ru-RU" b="1" dirty="0" smtClean="0"/>
              <a:t>Чей </a:t>
            </a:r>
            <a:r>
              <a:rPr lang="ru-RU" b="1" dirty="0"/>
              <a:t>образ воссоздан 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Альбертом </a:t>
            </a:r>
            <a:r>
              <a:rPr lang="ru-RU" b="1" dirty="0"/>
              <a:t>Георгиевичем Сергеевым в скульптурной композиции, расположенной на Площади победы города Смоленска? 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Обсуждения &quot;В гостях у Родины&quot; Группы Мой Ми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8568952" cy="64987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60648"/>
            <a:ext cx="8964488" cy="640871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b="1" dirty="0" smtClean="0"/>
              <a:t>Памятник уроженцу Смоленской губернии </a:t>
            </a:r>
            <a:r>
              <a:rPr lang="en-US" sz="3600" b="1" dirty="0" smtClean="0"/>
              <a:t>               </a:t>
            </a:r>
            <a:r>
              <a:rPr lang="ru-RU" sz="3600" b="1" dirty="0" smtClean="0"/>
              <a:t>Александру Твардовскому и его знаменитому литературному герою Василию Теркину был поставлен к 85-летию писателя, в 1995 году. Скульптор – А. Г. Сергеев.</a:t>
            </a:r>
            <a:r>
              <a:rPr lang="en-US" sz="3600" b="1" dirty="0" smtClean="0"/>
              <a:t>                                                                            </a:t>
            </a:r>
            <a:r>
              <a:rPr lang="ru-RU" sz="3600" b="1" dirty="0" smtClean="0"/>
              <a:t> Теркин и Твардовский изображены на привале, сидящими на бревне. Теркин – конечно, со своей неизменной гармошкой, а Твардовский – внимательно слушающий его солдатские байки</a:t>
            </a:r>
            <a:br>
              <a:rPr lang="ru-RU" sz="3600" b="1" dirty="0" smtClean="0"/>
            </a:br>
            <a:r>
              <a:rPr lang="ru-RU" sz="3600" b="1" dirty="0" smtClean="0"/>
              <a:t>   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На хуторе Загорье &quot; Перуниц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Личности - Эти люди творят Историю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7776"/>
            <a:ext cx="4788024" cy="670022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6396" name="Picture 12" descr="Художественная литература Страница 10197 - BazarKnig.r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836712"/>
            <a:ext cx="4067944" cy="5585703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7" name="Управляющая кнопка: назад 6">
            <a:hlinkClick r:id="rId4" action="ppaction://hlinkpres?slideindex=2&amp;slidetitle=Слайд 2" highlightClick="1"/>
          </p:cNvPr>
          <p:cNvSpPr/>
          <p:nvPr/>
        </p:nvSpPr>
        <p:spPr>
          <a:xfrm>
            <a:off x="8532440" y="6453336"/>
            <a:ext cx="611560" cy="404664"/>
          </a:xfrm>
          <a:prstGeom prst="actionButtonBackPrevious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19</Words>
  <Application>Microsoft Office PowerPoint</Application>
  <PresentationFormat>Экран (4:3)</PresentationFormat>
  <Paragraphs>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15. Чей образ воссоздан   Альбертом Георгиевичем Сергеевым в скульптурной композиции, расположенной на Площади победы города Смоленска?  </vt:lpstr>
      <vt:lpstr>Слайд 2</vt:lpstr>
      <vt:lpstr>Слайд 3</vt:lpstr>
      <vt:lpstr>Слайд 4</vt:lpstr>
      <vt:lpstr>Слайд 5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15. Чей образ воссоздан   Альбертом Георгиевичем Сергеевым в скульптурной композиции, расположенной на Площади победы города Смоленска?  </dc:title>
  <dc:creator>Admin</dc:creator>
  <cp:lastModifiedBy>Смехнова</cp:lastModifiedBy>
  <cp:revision>7</cp:revision>
  <dcterms:created xsi:type="dcterms:W3CDTF">2014-12-24T17:15:28Z</dcterms:created>
  <dcterms:modified xsi:type="dcterms:W3CDTF">2015-01-14T06:23:32Z</dcterms:modified>
</cp:coreProperties>
</file>